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308" r:id="rId3"/>
    <p:sldId id="300" r:id="rId4"/>
    <p:sldId id="309" r:id="rId5"/>
    <p:sldId id="310" r:id="rId6"/>
    <p:sldId id="311" r:id="rId7"/>
    <p:sldId id="31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BAE9"/>
    <a:srgbClr val="ABDEF4"/>
    <a:srgbClr val="CBEAF8"/>
    <a:srgbClr val="E3F3FB"/>
    <a:srgbClr val="EAF3F8"/>
    <a:srgbClr val="E9F4FA"/>
    <a:srgbClr val="A2D6EF"/>
    <a:srgbClr val="2E4D63"/>
    <a:srgbClr val="5686A8"/>
    <a:srgbClr val="6691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48" autoAdjust="0"/>
    <p:restoredTop sz="95416"/>
  </p:normalViewPr>
  <p:slideViewPr>
    <p:cSldViewPr snapToGrid="0">
      <p:cViewPr varScale="1">
        <p:scale>
          <a:sx n="82" d="100"/>
          <a:sy n="82" d="100"/>
        </p:scale>
        <p:origin x="192" y="48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0F35EF-F0AD-244D-99D1-7CFB9D346DEE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298B9AC0-0AC3-D549-AC6B-919CA43DB413}">
      <dgm:prSet phldrT="[Text]"/>
      <dgm:spPr/>
      <dgm:t>
        <a:bodyPr/>
        <a:lstStyle/>
        <a:p>
          <a:r>
            <a:rPr lang="en-US" dirty="0" smtClean="0"/>
            <a:t>Data selection</a:t>
          </a:r>
          <a:endParaRPr lang="en-US" dirty="0"/>
        </a:p>
      </dgm:t>
    </dgm:pt>
    <dgm:pt modelId="{17EB22FC-602E-C944-9FB7-175063D6373F}" type="parTrans" cxnId="{D7B957CB-0F6E-A64B-B797-CA405ACD647A}">
      <dgm:prSet/>
      <dgm:spPr/>
      <dgm:t>
        <a:bodyPr/>
        <a:lstStyle/>
        <a:p>
          <a:endParaRPr lang="en-US"/>
        </a:p>
      </dgm:t>
    </dgm:pt>
    <dgm:pt modelId="{4C5E70B9-3D5A-A547-9828-4323BD00FC81}" type="sibTrans" cxnId="{D7B957CB-0F6E-A64B-B797-CA405ACD647A}">
      <dgm:prSet/>
      <dgm:spPr/>
      <dgm:t>
        <a:bodyPr/>
        <a:lstStyle/>
        <a:p>
          <a:endParaRPr lang="en-US"/>
        </a:p>
      </dgm:t>
    </dgm:pt>
    <dgm:pt modelId="{D4F1B6CC-686C-0144-904D-ADE2424DAC57}">
      <dgm:prSet phldrT="[Text]"/>
      <dgm:spPr/>
      <dgm:t>
        <a:bodyPr/>
        <a:lstStyle/>
        <a:p>
          <a:r>
            <a:rPr lang="en-US" dirty="0" smtClean="0"/>
            <a:t>Semantic labeling</a:t>
          </a:r>
          <a:endParaRPr lang="en-US" dirty="0"/>
        </a:p>
      </dgm:t>
    </dgm:pt>
    <dgm:pt modelId="{52694189-38DB-EB4E-9B13-2DE6A4A2C748}" type="parTrans" cxnId="{987EB97B-113D-E341-9B32-1549E3BF62BA}">
      <dgm:prSet/>
      <dgm:spPr/>
      <dgm:t>
        <a:bodyPr/>
        <a:lstStyle/>
        <a:p>
          <a:endParaRPr lang="en-US"/>
        </a:p>
      </dgm:t>
    </dgm:pt>
    <dgm:pt modelId="{58CA8000-DCCA-DB4D-885A-27C486DDF051}" type="sibTrans" cxnId="{987EB97B-113D-E341-9B32-1549E3BF62BA}">
      <dgm:prSet/>
      <dgm:spPr/>
      <dgm:t>
        <a:bodyPr/>
        <a:lstStyle/>
        <a:p>
          <a:endParaRPr lang="en-US"/>
        </a:p>
      </dgm:t>
    </dgm:pt>
    <dgm:pt modelId="{18B9F855-8E9C-024F-B86B-47CC3D075C5D}">
      <dgm:prSet phldrT="[Text]"/>
      <dgm:spPr/>
      <dgm:t>
        <a:bodyPr/>
        <a:lstStyle/>
        <a:p>
          <a:r>
            <a:rPr lang="en-US" dirty="0" smtClean="0"/>
            <a:t>Post process</a:t>
          </a:r>
          <a:endParaRPr lang="en-US" dirty="0"/>
        </a:p>
      </dgm:t>
    </dgm:pt>
    <dgm:pt modelId="{A4E078B6-4CA5-484B-A1C9-241CCC0C6A84}" type="parTrans" cxnId="{0FBC420A-53EB-DD42-B148-2F0B7D7D9E88}">
      <dgm:prSet/>
      <dgm:spPr/>
      <dgm:t>
        <a:bodyPr/>
        <a:lstStyle/>
        <a:p>
          <a:endParaRPr lang="en-US"/>
        </a:p>
      </dgm:t>
    </dgm:pt>
    <dgm:pt modelId="{94F5F07B-186B-F945-9AE8-8106E160E0C2}" type="sibTrans" cxnId="{0FBC420A-53EB-DD42-B148-2F0B7D7D9E88}">
      <dgm:prSet/>
      <dgm:spPr/>
      <dgm:t>
        <a:bodyPr/>
        <a:lstStyle/>
        <a:p>
          <a:endParaRPr lang="en-US"/>
        </a:p>
      </dgm:t>
    </dgm:pt>
    <dgm:pt modelId="{4ED947FA-8706-E64B-B8D1-33E971A549F2}" type="pres">
      <dgm:prSet presAssocID="{8C0F35EF-F0AD-244D-99D1-7CFB9D346DEE}" presName="Name0" presStyleCnt="0">
        <dgm:presLayoutVars>
          <dgm:dir/>
          <dgm:resizeHandles val="exact"/>
        </dgm:presLayoutVars>
      </dgm:prSet>
      <dgm:spPr/>
    </dgm:pt>
    <dgm:pt modelId="{E42980CF-466E-A940-9A9F-2117A7C87628}" type="pres">
      <dgm:prSet presAssocID="{298B9AC0-0AC3-D549-AC6B-919CA43DB413}" presName="node" presStyleLbl="node1" presStyleIdx="0" presStyleCnt="3">
        <dgm:presLayoutVars>
          <dgm:bulletEnabled val="1"/>
        </dgm:presLayoutVars>
      </dgm:prSet>
      <dgm:spPr/>
    </dgm:pt>
    <dgm:pt modelId="{B154AE35-830C-9446-B4EB-17982DCDC1A6}" type="pres">
      <dgm:prSet presAssocID="{4C5E70B9-3D5A-A547-9828-4323BD00FC81}" presName="sibTrans" presStyleLbl="sibTrans2D1" presStyleIdx="0" presStyleCnt="2"/>
      <dgm:spPr/>
    </dgm:pt>
    <dgm:pt modelId="{04AD6B19-7E1B-854B-A61F-890D24B203CB}" type="pres">
      <dgm:prSet presAssocID="{4C5E70B9-3D5A-A547-9828-4323BD00FC81}" presName="connectorText" presStyleLbl="sibTrans2D1" presStyleIdx="0" presStyleCnt="2"/>
      <dgm:spPr/>
    </dgm:pt>
    <dgm:pt modelId="{80C9CE72-DBDB-AE41-9ED8-C91B74DCCB6C}" type="pres">
      <dgm:prSet presAssocID="{D4F1B6CC-686C-0144-904D-ADE2424DAC57}" presName="node" presStyleLbl="node1" presStyleIdx="1" presStyleCnt="3">
        <dgm:presLayoutVars>
          <dgm:bulletEnabled val="1"/>
        </dgm:presLayoutVars>
      </dgm:prSet>
      <dgm:spPr/>
    </dgm:pt>
    <dgm:pt modelId="{91845470-742C-C049-A991-25C6745696EA}" type="pres">
      <dgm:prSet presAssocID="{58CA8000-DCCA-DB4D-885A-27C486DDF051}" presName="sibTrans" presStyleLbl="sibTrans2D1" presStyleIdx="1" presStyleCnt="2"/>
      <dgm:spPr/>
    </dgm:pt>
    <dgm:pt modelId="{1A00EB15-B095-0F4A-B25F-77D46D4D7B49}" type="pres">
      <dgm:prSet presAssocID="{58CA8000-DCCA-DB4D-885A-27C486DDF051}" presName="connectorText" presStyleLbl="sibTrans2D1" presStyleIdx="1" presStyleCnt="2"/>
      <dgm:spPr/>
    </dgm:pt>
    <dgm:pt modelId="{54843C73-261A-4040-9937-5A3D75896DA4}" type="pres">
      <dgm:prSet presAssocID="{18B9F855-8E9C-024F-B86B-47CC3D075C5D}" presName="node" presStyleLbl="node1" presStyleIdx="2" presStyleCnt="3">
        <dgm:presLayoutVars>
          <dgm:bulletEnabled val="1"/>
        </dgm:presLayoutVars>
      </dgm:prSet>
      <dgm:spPr/>
    </dgm:pt>
  </dgm:ptLst>
  <dgm:cxnLst>
    <dgm:cxn modelId="{DF045A09-CFB9-A04B-8A11-557A73293959}" type="presOf" srcId="{58CA8000-DCCA-DB4D-885A-27C486DDF051}" destId="{1A00EB15-B095-0F4A-B25F-77D46D4D7B49}" srcOrd="1" destOrd="0" presId="urn:microsoft.com/office/officeart/2005/8/layout/process1"/>
    <dgm:cxn modelId="{B93D57E6-7BED-EA4D-8FDC-4B32C1C387AF}" type="presOf" srcId="{58CA8000-DCCA-DB4D-885A-27C486DDF051}" destId="{91845470-742C-C049-A991-25C6745696EA}" srcOrd="0" destOrd="0" presId="urn:microsoft.com/office/officeart/2005/8/layout/process1"/>
    <dgm:cxn modelId="{0FBC420A-53EB-DD42-B148-2F0B7D7D9E88}" srcId="{8C0F35EF-F0AD-244D-99D1-7CFB9D346DEE}" destId="{18B9F855-8E9C-024F-B86B-47CC3D075C5D}" srcOrd="2" destOrd="0" parTransId="{A4E078B6-4CA5-484B-A1C9-241CCC0C6A84}" sibTransId="{94F5F07B-186B-F945-9AE8-8106E160E0C2}"/>
    <dgm:cxn modelId="{633F44DA-A6D9-B342-BCF3-1933ECB5CA59}" type="presOf" srcId="{4C5E70B9-3D5A-A547-9828-4323BD00FC81}" destId="{B154AE35-830C-9446-B4EB-17982DCDC1A6}" srcOrd="0" destOrd="0" presId="urn:microsoft.com/office/officeart/2005/8/layout/process1"/>
    <dgm:cxn modelId="{F60734E0-9CC2-7B40-B0D2-8E2AFD313279}" type="presOf" srcId="{8C0F35EF-F0AD-244D-99D1-7CFB9D346DEE}" destId="{4ED947FA-8706-E64B-B8D1-33E971A549F2}" srcOrd="0" destOrd="0" presId="urn:microsoft.com/office/officeart/2005/8/layout/process1"/>
    <dgm:cxn modelId="{B60F56C8-0064-1A4C-8BE3-064C667F77A6}" type="presOf" srcId="{18B9F855-8E9C-024F-B86B-47CC3D075C5D}" destId="{54843C73-261A-4040-9937-5A3D75896DA4}" srcOrd="0" destOrd="0" presId="urn:microsoft.com/office/officeart/2005/8/layout/process1"/>
    <dgm:cxn modelId="{6C7D4785-5D7F-BA4E-8905-5E3E24B9E6B5}" type="presOf" srcId="{298B9AC0-0AC3-D549-AC6B-919CA43DB413}" destId="{E42980CF-466E-A940-9A9F-2117A7C87628}" srcOrd="0" destOrd="0" presId="urn:microsoft.com/office/officeart/2005/8/layout/process1"/>
    <dgm:cxn modelId="{174FB6EA-1874-E544-9DF9-87FBF3FB57B4}" type="presOf" srcId="{4C5E70B9-3D5A-A547-9828-4323BD00FC81}" destId="{04AD6B19-7E1B-854B-A61F-890D24B203CB}" srcOrd="1" destOrd="0" presId="urn:microsoft.com/office/officeart/2005/8/layout/process1"/>
    <dgm:cxn modelId="{D7B957CB-0F6E-A64B-B797-CA405ACD647A}" srcId="{8C0F35EF-F0AD-244D-99D1-7CFB9D346DEE}" destId="{298B9AC0-0AC3-D549-AC6B-919CA43DB413}" srcOrd="0" destOrd="0" parTransId="{17EB22FC-602E-C944-9FB7-175063D6373F}" sibTransId="{4C5E70B9-3D5A-A547-9828-4323BD00FC81}"/>
    <dgm:cxn modelId="{987EB97B-113D-E341-9B32-1549E3BF62BA}" srcId="{8C0F35EF-F0AD-244D-99D1-7CFB9D346DEE}" destId="{D4F1B6CC-686C-0144-904D-ADE2424DAC57}" srcOrd="1" destOrd="0" parTransId="{52694189-38DB-EB4E-9B13-2DE6A4A2C748}" sibTransId="{58CA8000-DCCA-DB4D-885A-27C486DDF051}"/>
    <dgm:cxn modelId="{A42FD5E7-8BF8-E241-B43D-BF8916AC316E}" type="presOf" srcId="{D4F1B6CC-686C-0144-904D-ADE2424DAC57}" destId="{80C9CE72-DBDB-AE41-9ED8-C91B74DCCB6C}" srcOrd="0" destOrd="0" presId="urn:microsoft.com/office/officeart/2005/8/layout/process1"/>
    <dgm:cxn modelId="{079ACB99-6DE3-2942-ABB6-17EB529398D5}" type="presParOf" srcId="{4ED947FA-8706-E64B-B8D1-33E971A549F2}" destId="{E42980CF-466E-A940-9A9F-2117A7C87628}" srcOrd="0" destOrd="0" presId="urn:microsoft.com/office/officeart/2005/8/layout/process1"/>
    <dgm:cxn modelId="{3C14FE29-11A5-5743-AF39-B43A271BE0D1}" type="presParOf" srcId="{4ED947FA-8706-E64B-B8D1-33E971A549F2}" destId="{B154AE35-830C-9446-B4EB-17982DCDC1A6}" srcOrd="1" destOrd="0" presId="urn:microsoft.com/office/officeart/2005/8/layout/process1"/>
    <dgm:cxn modelId="{CBDE2A8F-C23F-634A-A569-CB7A998A15FC}" type="presParOf" srcId="{B154AE35-830C-9446-B4EB-17982DCDC1A6}" destId="{04AD6B19-7E1B-854B-A61F-890D24B203CB}" srcOrd="0" destOrd="0" presId="urn:microsoft.com/office/officeart/2005/8/layout/process1"/>
    <dgm:cxn modelId="{5554E33F-E27D-8743-977F-5638859324A3}" type="presParOf" srcId="{4ED947FA-8706-E64B-B8D1-33E971A549F2}" destId="{80C9CE72-DBDB-AE41-9ED8-C91B74DCCB6C}" srcOrd="2" destOrd="0" presId="urn:microsoft.com/office/officeart/2005/8/layout/process1"/>
    <dgm:cxn modelId="{0F684030-138E-744E-8F61-0D423050E240}" type="presParOf" srcId="{4ED947FA-8706-E64B-B8D1-33E971A549F2}" destId="{91845470-742C-C049-A991-25C6745696EA}" srcOrd="3" destOrd="0" presId="urn:microsoft.com/office/officeart/2005/8/layout/process1"/>
    <dgm:cxn modelId="{B10E2A96-378F-824D-A910-8BE0FEE72974}" type="presParOf" srcId="{91845470-742C-C049-A991-25C6745696EA}" destId="{1A00EB15-B095-0F4A-B25F-77D46D4D7B49}" srcOrd="0" destOrd="0" presId="urn:microsoft.com/office/officeart/2005/8/layout/process1"/>
    <dgm:cxn modelId="{1F3F8AA3-F875-FC4F-93FA-6CC119A2470F}" type="presParOf" srcId="{4ED947FA-8706-E64B-B8D1-33E971A549F2}" destId="{54843C73-261A-4040-9937-5A3D75896DA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2980CF-466E-A940-9A9F-2117A7C87628}">
      <dsp:nvSpPr>
        <dsp:cNvPr id="0" name=""/>
        <dsp:cNvSpPr/>
      </dsp:nvSpPr>
      <dsp:spPr>
        <a:xfrm>
          <a:off x="7143" y="21881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Data selection</a:t>
          </a:r>
          <a:endParaRPr lang="en-US" sz="3300" kern="1200" dirty="0"/>
        </a:p>
      </dsp:txBody>
      <dsp:txXfrm>
        <a:off x="44665" y="256332"/>
        <a:ext cx="2060143" cy="1206068"/>
      </dsp:txXfrm>
    </dsp:sp>
    <dsp:sp modelId="{B154AE35-830C-9446-B4EB-17982DCDC1A6}">
      <dsp:nvSpPr>
        <dsp:cNvPr id="0" name=""/>
        <dsp:cNvSpPr/>
      </dsp:nvSpPr>
      <dsp:spPr>
        <a:xfrm>
          <a:off x="2355850" y="59460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2355850" y="700508"/>
        <a:ext cx="316861" cy="317716"/>
      </dsp:txXfrm>
    </dsp:sp>
    <dsp:sp modelId="{80C9CE72-DBDB-AE41-9ED8-C91B74DCCB6C}">
      <dsp:nvSpPr>
        <dsp:cNvPr id="0" name=""/>
        <dsp:cNvSpPr/>
      </dsp:nvSpPr>
      <dsp:spPr>
        <a:xfrm>
          <a:off x="2996406" y="21881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Semantic labeling</a:t>
          </a:r>
          <a:endParaRPr lang="en-US" sz="3300" kern="1200" dirty="0"/>
        </a:p>
      </dsp:txBody>
      <dsp:txXfrm>
        <a:off x="3033928" y="256332"/>
        <a:ext cx="2060143" cy="1206068"/>
      </dsp:txXfrm>
    </dsp:sp>
    <dsp:sp modelId="{91845470-742C-C049-A991-25C6745696EA}">
      <dsp:nvSpPr>
        <dsp:cNvPr id="0" name=""/>
        <dsp:cNvSpPr/>
      </dsp:nvSpPr>
      <dsp:spPr>
        <a:xfrm>
          <a:off x="5345112" y="59460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/>
        </a:p>
      </dsp:txBody>
      <dsp:txXfrm>
        <a:off x="5345112" y="700508"/>
        <a:ext cx="316861" cy="317716"/>
      </dsp:txXfrm>
    </dsp:sp>
    <dsp:sp modelId="{54843C73-261A-4040-9937-5A3D75896DA4}">
      <dsp:nvSpPr>
        <dsp:cNvPr id="0" name=""/>
        <dsp:cNvSpPr/>
      </dsp:nvSpPr>
      <dsp:spPr>
        <a:xfrm>
          <a:off x="5985668" y="21881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Post process</a:t>
          </a:r>
          <a:endParaRPr lang="en-US" sz="3300" kern="1200" dirty="0"/>
        </a:p>
      </dsp:txBody>
      <dsp:txXfrm>
        <a:off x="6023190" y="256332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B5FF2-25EA-46D7-B3BA-4582358ABEC7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C19EA-75F7-469A-9304-1B2BFF9984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870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32B8C-E81A-4559-905F-EA468C4AE0F6}" type="datetimeFigureOut">
              <a:rPr lang="zh-CN" altLang="en-US" smtClean="0"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302A8-733F-4FC4-86EA-56C9498006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1701213988@pku.edu.cn" TargetMode="Externa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BA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任意多边形 79"/>
          <p:cNvSpPr/>
          <p:nvPr/>
        </p:nvSpPr>
        <p:spPr>
          <a:xfrm>
            <a:off x="-1" y="4882636"/>
            <a:ext cx="12192001" cy="1975365"/>
          </a:xfrm>
          <a:custGeom>
            <a:avLst/>
            <a:gdLst>
              <a:gd name="connsiteX0" fmla="*/ 4353340 w 12192001"/>
              <a:gd name="connsiteY0" fmla="*/ 0 h 1975365"/>
              <a:gd name="connsiteX1" fmla="*/ 5522941 w 12192001"/>
              <a:gd name="connsiteY1" fmla="*/ 551581 h 1975365"/>
              <a:gd name="connsiteX2" fmla="*/ 5532197 w 12192001"/>
              <a:gd name="connsiteY2" fmla="*/ 563959 h 1975365"/>
              <a:gd name="connsiteX3" fmla="*/ 5553053 w 12192001"/>
              <a:gd name="connsiteY3" fmla="*/ 553912 h 1975365"/>
              <a:gd name="connsiteX4" fmla="*/ 6143039 w 12192001"/>
              <a:gd name="connsiteY4" fmla="*/ 434799 h 1975365"/>
              <a:gd name="connsiteX5" fmla="*/ 7214812 w 12192001"/>
              <a:gd name="connsiteY5" fmla="*/ 878743 h 1975365"/>
              <a:gd name="connsiteX6" fmla="*/ 7274619 w 12192001"/>
              <a:gd name="connsiteY6" fmla="*/ 944547 h 1975365"/>
              <a:gd name="connsiteX7" fmla="*/ 7300992 w 12192001"/>
              <a:gd name="connsiteY7" fmla="*/ 901137 h 1975365"/>
              <a:gd name="connsiteX8" fmla="*/ 8776254 w 12192001"/>
              <a:gd name="connsiteY8" fmla="*/ 116746 h 1975365"/>
              <a:gd name="connsiteX9" fmla="*/ 10251516 w 12192001"/>
              <a:gd name="connsiteY9" fmla="*/ 901137 h 1975365"/>
              <a:gd name="connsiteX10" fmla="*/ 10255993 w 12192001"/>
              <a:gd name="connsiteY10" fmla="*/ 908506 h 1975365"/>
              <a:gd name="connsiteX11" fmla="*/ 10332727 w 12192001"/>
              <a:gd name="connsiteY11" fmla="*/ 824077 h 1975365"/>
              <a:gd name="connsiteX12" fmla="*/ 11404501 w 12192001"/>
              <a:gd name="connsiteY12" fmla="*/ 380133 h 1975365"/>
              <a:gd name="connsiteX13" fmla="*/ 12126982 w 12192001"/>
              <a:gd name="connsiteY13" fmla="*/ 563072 h 1975365"/>
              <a:gd name="connsiteX14" fmla="*/ 12192001 w 12192001"/>
              <a:gd name="connsiteY14" fmla="*/ 602572 h 1975365"/>
              <a:gd name="connsiteX15" fmla="*/ 12192001 w 12192001"/>
              <a:gd name="connsiteY15" fmla="*/ 1975365 h 1975365"/>
              <a:gd name="connsiteX16" fmla="*/ 0 w 12192001"/>
              <a:gd name="connsiteY16" fmla="*/ 1975365 h 1975365"/>
              <a:gd name="connsiteX17" fmla="*/ 0 w 12192001"/>
              <a:gd name="connsiteY17" fmla="*/ 204727 h 1975365"/>
              <a:gd name="connsiteX18" fmla="*/ 55205 w 12192001"/>
              <a:gd name="connsiteY18" fmla="*/ 207862 h 1975365"/>
              <a:gd name="connsiteX19" fmla="*/ 1223759 w 12192001"/>
              <a:gd name="connsiteY19" fmla="*/ 843689 h 1975365"/>
              <a:gd name="connsiteX20" fmla="*/ 1311523 w 12192001"/>
              <a:gd name="connsiteY20" fmla="*/ 961054 h 1975365"/>
              <a:gd name="connsiteX21" fmla="*/ 1316220 w 12192001"/>
              <a:gd name="connsiteY21" fmla="*/ 955887 h 1975365"/>
              <a:gd name="connsiteX22" fmla="*/ 2574237 w 12192001"/>
              <a:gd name="connsiteY22" fmla="*/ 434799 h 1975365"/>
              <a:gd name="connsiteX23" fmla="*/ 3103288 w 12192001"/>
              <a:gd name="connsiteY23" fmla="*/ 514784 h 1975365"/>
              <a:gd name="connsiteX24" fmla="*/ 3188753 w 12192001"/>
              <a:gd name="connsiteY24" fmla="*/ 546065 h 1975365"/>
              <a:gd name="connsiteX25" fmla="*/ 3281567 w 12192001"/>
              <a:gd name="connsiteY25" fmla="*/ 443944 h 1975365"/>
              <a:gd name="connsiteX26" fmla="*/ 4353340 w 12192001"/>
              <a:gd name="connsiteY26" fmla="*/ 0 h 197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2192001" h="1975365">
                <a:moveTo>
                  <a:pt x="4353340" y="0"/>
                </a:moveTo>
                <a:cubicBezTo>
                  <a:pt x="4824213" y="0"/>
                  <a:pt x="5244936" y="214716"/>
                  <a:pt x="5522941" y="551581"/>
                </a:cubicBezTo>
                <a:lnTo>
                  <a:pt x="5532197" y="563959"/>
                </a:lnTo>
                <a:lnTo>
                  <a:pt x="5553053" y="553912"/>
                </a:lnTo>
                <a:cubicBezTo>
                  <a:pt x="5734391" y="477212"/>
                  <a:pt x="5933762" y="434799"/>
                  <a:pt x="6143039" y="434799"/>
                </a:cubicBezTo>
                <a:cubicBezTo>
                  <a:pt x="6561592" y="434799"/>
                  <a:pt x="6940521" y="604452"/>
                  <a:pt x="7214812" y="878743"/>
                </a:cubicBezTo>
                <a:lnTo>
                  <a:pt x="7274619" y="944547"/>
                </a:lnTo>
                <a:lnTo>
                  <a:pt x="7300992" y="901137"/>
                </a:lnTo>
                <a:cubicBezTo>
                  <a:pt x="7620710" y="427892"/>
                  <a:pt x="8162146" y="116746"/>
                  <a:pt x="8776254" y="116746"/>
                </a:cubicBezTo>
                <a:cubicBezTo>
                  <a:pt x="9390362" y="116746"/>
                  <a:pt x="9931798" y="427892"/>
                  <a:pt x="10251516" y="901137"/>
                </a:cubicBezTo>
                <a:lnTo>
                  <a:pt x="10255993" y="908506"/>
                </a:lnTo>
                <a:lnTo>
                  <a:pt x="10332727" y="824077"/>
                </a:lnTo>
                <a:cubicBezTo>
                  <a:pt x="10607018" y="549786"/>
                  <a:pt x="10985947" y="380133"/>
                  <a:pt x="11404501" y="380133"/>
                </a:cubicBezTo>
                <a:cubicBezTo>
                  <a:pt x="11666097" y="380133"/>
                  <a:pt x="11912215" y="446404"/>
                  <a:pt x="12126982" y="563072"/>
                </a:cubicBezTo>
                <a:lnTo>
                  <a:pt x="12192001" y="602572"/>
                </a:lnTo>
                <a:lnTo>
                  <a:pt x="12192001" y="1975365"/>
                </a:lnTo>
                <a:lnTo>
                  <a:pt x="0" y="1975365"/>
                </a:lnTo>
                <a:lnTo>
                  <a:pt x="0" y="204727"/>
                </a:lnTo>
                <a:lnTo>
                  <a:pt x="55205" y="207862"/>
                </a:lnTo>
                <a:cubicBezTo>
                  <a:pt x="524453" y="261507"/>
                  <a:pt x="938234" y="497713"/>
                  <a:pt x="1223759" y="843689"/>
                </a:cubicBezTo>
                <a:lnTo>
                  <a:pt x="1311523" y="961054"/>
                </a:lnTo>
                <a:lnTo>
                  <a:pt x="1316220" y="955887"/>
                </a:lnTo>
                <a:cubicBezTo>
                  <a:pt x="1638174" y="633932"/>
                  <a:pt x="2082950" y="434799"/>
                  <a:pt x="2574237" y="434799"/>
                </a:cubicBezTo>
                <a:cubicBezTo>
                  <a:pt x="2758469" y="434799"/>
                  <a:pt x="2936161" y="462802"/>
                  <a:pt x="3103288" y="514784"/>
                </a:cubicBezTo>
                <a:lnTo>
                  <a:pt x="3188753" y="546065"/>
                </a:lnTo>
                <a:lnTo>
                  <a:pt x="3281567" y="443944"/>
                </a:lnTo>
                <a:cubicBezTo>
                  <a:pt x="3555858" y="169652"/>
                  <a:pt x="3934787" y="0"/>
                  <a:pt x="4353340" y="0"/>
                </a:cubicBezTo>
                <a:close/>
              </a:path>
            </a:pathLst>
          </a:custGeom>
          <a:gradFill>
            <a:gsLst>
              <a:gs pos="0">
                <a:srgbClr val="E5EEF3">
                  <a:alpha val="50000"/>
                </a:srgbClr>
              </a:gs>
              <a:gs pos="100000">
                <a:srgbClr val="E1EBF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任意多边形 61"/>
          <p:cNvSpPr/>
          <p:nvPr/>
        </p:nvSpPr>
        <p:spPr>
          <a:xfrm>
            <a:off x="-1" y="5412809"/>
            <a:ext cx="12192000" cy="1445191"/>
          </a:xfrm>
          <a:custGeom>
            <a:avLst/>
            <a:gdLst>
              <a:gd name="connsiteX0" fmla="*/ 3397688 w 12192000"/>
              <a:gd name="connsiteY0" fmla="*/ 0 h 1445191"/>
              <a:gd name="connsiteX1" fmla="*/ 4028686 w 12192000"/>
              <a:gd name="connsiteY1" fmla="*/ 335498 h 1445191"/>
              <a:gd name="connsiteX2" fmla="*/ 4064859 w 12192000"/>
              <a:gd name="connsiteY2" fmla="*/ 402142 h 1445191"/>
              <a:gd name="connsiteX3" fmla="*/ 4184991 w 12192000"/>
              <a:gd name="connsiteY3" fmla="*/ 336937 h 1445191"/>
              <a:gd name="connsiteX4" fmla="*/ 4481190 w 12192000"/>
              <a:gd name="connsiteY4" fmla="*/ 277137 h 1445191"/>
              <a:gd name="connsiteX5" fmla="*/ 5112188 w 12192000"/>
              <a:gd name="connsiteY5" fmla="*/ 612635 h 1445191"/>
              <a:gd name="connsiteX6" fmla="*/ 5112268 w 12192000"/>
              <a:gd name="connsiteY6" fmla="*/ 612785 h 1445191"/>
              <a:gd name="connsiteX7" fmla="*/ 5138627 w 12192000"/>
              <a:gd name="connsiteY7" fmla="*/ 564223 h 1445191"/>
              <a:gd name="connsiteX8" fmla="*/ 5943603 w 12192000"/>
              <a:gd name="connsiteY8" fmla="*/ 136221 h 1445191"/>
              <a:gd name="connsiteX9" fmla="*/ 6406326 w 12192000"/>
              <a:gd name="connsiteY9" fmla="*/ 253387 h 1445191"/>
              <a:gd name="connsiteX10" fmla="*/ 6446733 w 12192000"/>
              <a:gd name="connsiteY10" fmla="*/ 277935 h 1445191"/>
              <a:gd name="connsiteX11" fmla="*/ 6492158 w 12192000"/>
              <a:gd name="connsiteY11" fmla="*/ 222879 h 1445191"/>
              <a:gd name="connsiteX12" fmla="*/ 7030236 w 12192000"/>
              <a:gd name="connsiteY12" fmla="*/ 0 h 1445191"/>
              <a:gd name="connsiteX13" fmla="*/ 7568314 w 12192000"/>
              <a:gd name="connsiteY13" fmla="*/ 222879 h 1445191"/>
              <a:gd name="connsiteX14" fmla="*/ 7608074 w 12192000"/>
              <a:gd name="connsiteY14" fmla="*/ 271069 h 1445191"/>
              <a:gd name="connsiteX15" fmla="*/ 7616564 w 12192000"/>
              <a:gd name="connsiteY15" fmla="*/ 265911 h 1445191"/>
              <a:gd name="connsiteX16" fmla="*/ 8079289 w 12192000"/>
              <a:gd name="connsiteY16" fmla="*/ 148745 h 1445191"/>
              <a:gd name="connsiteX17" fmla="*/ 8813332 w 12192000"/>
              <a:gd name="connsiteY17" fmla="*/ 484217 h 1445191"/>
              <a:gd name="connsiteX18" fmla="*/ 8909108 w 12192000"/>
              <a:gd name="connsiteY18" fmla="*/ 615575 h 1445191"/>
              <a:gd name="connsiteX19" fmla="*/ 8910704 w 12192000"/>
              <a:gd name="connsiteY19" fmla="*/ 612634 h 1445191"/>
              <a:gd name="connsiteX20" fmla="*/ 9541702 w 12192000"/>
              <a:gd name="connsiteY20" fmla="*/ 277136 h 1445191"/>
              <a:gd name="connsiteX21" fmla="*/ 9967160 w 12192000"/>
              <a:gd name="connsiteY21" fmla="*/ 407095 h 1445191"/>
              <a:gd name="connsiteX22" fmla="*/ 9976306 w 12192000"/>
              <a:gd name="connsiteY22" fmla="*/ 414641 h 1445191"/>
              <a:gd name="connsiteX23" fmla="*/ 10019263 w 12192000"/>
              <a:gd name="connsiteY23" fmla="*/ 335498 h 1445191"/>
              <a:gd name="connsiteX24" fmla="*/ 10650261 w 12192000"/>
              <a:gd name="connsiteY24" fmla="*/ 0 h 1445191"/>
              <a:gd name="connsiteX25" fmla="*/ 11281259 w 12192000"/>
              <a:gd name="connsiteY25" fmla="*/ 335498 h 1445191"/>
              <a:gd name="connsiteX26" fmla="*/ 11306422 w 12192000"/>
              <a:gd name="connsiteY26" fmla="*/ 381858 h 1445191"/>
              <a:gd name="connsiteX27" fmla="*/ 11321378 w 12192000"/>
              <a:gd name="connsiteY27" fmla="*/ 369518 h 1445191"/>
              <a:gd name="connsiteX28" fmla="*/ 11746836 w 12192000"/>
              <a:gd name="connsiteY28" fmla="*/ 239559 h 1445191"/>
              <a:gd name="connsiteX29" fmla="*/ 12172294 w 12192000"/>
              <a:gd name="connsiteY29" fmla="*/ 369518 h 1445191"/>
              <a:gd name="connsiteX30" fmla="*/ 12192000 w 12192000"/>
              <a:gd name="connsiteY30" fmla="*/ 385777 h 1445191"/>
              <a:gd name="connsiteX31" fmla="*/ 12192000 w 12192000"/>
              <a:gd name="connsiteY31" fmla="*/ 1445191 h 1445191"/>
              <a:gd name="connsiteX32" fmla="*/ 0 w 12192000"/>
              <a:gd name="connsiteY32" fmla="*/ 1445191 h 1445191"/>
              <a:gd name="connsiteX33" fmla="*/ 0 w 12192000"/>
              <a:gd name="connsiteY33" fmla="*/ 52120 h 1445191"/>
              <a:gd name="connsiteX34" fmla="*/ 68550 w 12192000"/>
              <a:gd name="connsiteY34" fmla="*/ 79738 h 1445191"/>
              <a:gd name="connsiteX35" fmla="*/ 247175 w 12192000"/>
              <a:gd name="connsiteY35" fmla="*/ 184935 h 1445191"/>
              <a:gd name="connsiteX36" fmla="*/ 338186 w 12192000"/>
              <a:gd name="connsiteY36" fmla="*/ 253847 h 1445191"/>
              <a:gd name="connsiteX37" fmla="*/ 338943 w 12192000"/>
              <a:gd name="connsiteY37" fmla="*/ 253387 h 1445191"/>
              <a:gd name="connsiteX38" fmla="*/ 801669 w 12192000"/>
              <a:gd name="connsiteY38" fmla="*/ 136221 h 1445191"/>
              <a:gd name="connsiteX39" fmla="*/ 1631894 w 12192000"/>
              <a:gd name="connsiteY39" fmla="*/ 603610 h 1445191"/>
              <a:gd name="connsiteX40" fmla="*/ 1638578 w 12192000"/>
              <a:gd name="connsiteY40" fmla="*/ 617070 h 1445191"/>
              <a:gd name="connsiteX41" fmla="*/ 1711200 w 12192000"/>
              <a:gd name="connsiteY41" fmla="*/ 529051 h 1445191"/>
              <a:gd name="connsiteX42" fmla="*/ 2289136 w 12192000"/>
              <a:gd name="connsiteY42" fmla="*/ 289663 h 1445191"/>
              <a:gd name="connsiteX43" fmla="*/ 2695964 w 12192000"/>
              <a:gd name="connsiteY43" fmla="*/ 397949 h 1445191"/>
              <a:gd name="connsiteX44" fmla="*/ 2722727 w 12192000"/>
              <a:gd name="connsiteY44" fmla="*/ 416495 h 1445191"/>
              <a:gd name="connsiteX45" fmla="*/ 2766691 w 12192000"/>
              <a:gd name="connsiteY45" fmla="*/ 335498 h 1445191"/>
              <a:gd name="connsiteX46" fmla="*/ 3397688 w 12192000"/>
              <a:gd name="connsiteY46" fmla="*/ 0 h 1445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2192000" h="1445191">
                <a:moveTo>
                  <a:pt x="3397688" y="0"/>
                </a:moveTo>
                <a:cubicBezTo>
                  <a:pt x="3660354" y="0"/>
                  <a:pt x="3891936" y="133083"/>
                  <a:pt x="4028686" y="335498"/>
                </a:cubicBezTo>
                <a:lnTo>
                  <a:pt x="4064859" y="402142"/>
                </a:lnTo>
                <a:lnTo>
                  <a:pt x="4184991" y="336937"/>
                </a:lnTo>
                <a:cubicBezTo>
                  <a:pt x="4276031" y="298430"/>
                  <a:pt x="4376124" y="277137"/>
                  <a:pt x="4481190" y="277137"/>
                </a:cubicBezTo>
                <a:cubicBezTo>
                  <a:pt x="4743855" y="277137"/>
                  <a:pt x="4975438" y="410220"/>
                  <a:pt x="5112188" y="612635"/>
                </a:cubicBezTo>
                <a:lnTo>
                  <a:pt x="5112268" y="612785"/>
                </a:lnTo>
                <a:lnTo>
                  <a:pt x="5138627" y="564223"/>
                </a:lnTo>
                <a:cubicBezTo>
                  <a:pt x="5313082" y="305997"/>
                  <a:pt x="5608515" y="136221"/>
                  <a:pt x="5943603" y="136221"/>
                </a:cubicBezTo>
                <a:cubicBezTo>
                  <a:pt x="6111145" y="136221"/>
                  <a:pt x="6268776" y="178665"/>
                  <a:pt x="6406326" y="253387"/>
                </a:cubicBezTo>
                <a:lnTo>
                  <a:pt x="6446733" y="277935"/>
                </a:lnTo>
                <a:lnTo>
                  <a:pt x="6492158" y="222879"/>
                </a:lnTo>
                <a:cubicBezTo>
                  <a:pt x="6629864" y="85173"/>
                  <a:pt x="6820104" y="0"/>
                  <a:pt x="7030236" y="0"/>
                </a:cubicBezTo>
                <a:cubicBezTo>
                  <a:pt x="7240368" y="0"/>
                  <a:pt x="7430608" y="85173"/>
                  <a:pt x="7568314" y="222879"/>
                </a:cubicBezTo>
                <a:lnTo>
                  <a:pt x="7608074" y="271069"/>
                </a:lnTo>
                <a:lnTo>
                  <a:pt x="7616564" y="265911"/>
                </a:lnTo>
                <a:cubicBezTo>
                  <a:pt x="7754115" y="191189"/>
                  <a:pt x="7911746" y="148745"/>
                  <a:pt x="8079289" y="148745"/>
                </a:cubicBezTo>
                <a:cubicBezTo>
                  <a:pt x="8372490" y="148745"/>
                  <a:pt x="8635332" y="278730"/>
                  <a:pt x="8813332" y="484217"/>
                </a:cubicBezTo>
                <a:lnTo>
                  <a:pt x="8909108" y="615575"/>
                </a:lnTo>
                <a:lnTo>
                  <a:pt x="8910704" y="612634"/>
                </a:lnTo>
                <a:cubicBezTo>
                  <a:pt x="9047454" y="410219"/>
                  <a:pt x="9279036" y="277136"/>
                  <a:pt x="9541702" y="277136"/>
                </a:cubicBezTo>
                <a:cubicBezTo>
                  <a:pt x="9699301" y="277136"/>
                  <a:pt x="9845711" y="325046"/>
                  <a:pt x="9967160" y="407095"/>
                </a:cubicBezTo>
                <a:lnTo>
                  <a:pt x="9976306" y="414641"/>
                </a:lnTo>
                <a:lnTo>
                  <a:pt x="10019263" y="335498"/>
                </a:lnTo>
                <a:cubicBezTo>
                  <a:pt x="10156013" y="133083"/>
                  <a:pt x="10387595" y="0"/>
                  <a:pt x="10650261" y="0"/>
                </a:cubicBezTo>
                <a:cubicBezTo>
                  <a:pt x="10912927" y="0"/>
                  <a:pt x="11144509" y="133083"/>
                  <a:pt x="11281259" y="335498"/>
                </a:cubicBezTo>
                <a:lnTo>
                  <a:pt x="11306422" y="381858"/>
                </a:lnTo>
                <a:lnTo>
                  <a:pt x="11321378" y="369518"/>
                </a:lnTo>
                <a:cubicBezTo>
                  <a:pt x="11442827" y="287469"/>
                  <a:pt x="11589237" y="239559"/>
                  <a:pt x="11746836" y="239559"/>
                </a:cubicBezTo>
                <a:cubicBezTo>
                  <a:pt x="11904435" y="239559"/>
                  <a:pt x="12050845" y="287469"/>
                  <a:pt x="12172294" y="369518"/>
                </a:cubicBezTo>
                <a:lnTo>
                  <a:pt x="12192000" y="385777"/>
                </a:lnTo>
                <a:lnTo>
                  <a:pt x="12192000" y="1445191"/>
                </a:lnTo>
                <a:lnTo>
                  <a:pt x="0" y="1445191"/>
                </a:lnTo>
                <a:lnTo>
                  <a:pt x="0" y="52120"/>
                </a:lnTo>
                <a:lnTo>
                  <a:pt x="68550" y="79738"/>
                </a:lnTo>
                <a:cubicBezTo>
                  <a:pt x="130842" y="110458"/>
                  <a:pt x="190524" y="145664"/>
                  <a:pt x="247175" y="184935"/>
                </a:cubicBezTo>
                <a:lnTo>
                  <a:pt x="338186" y="253847"/>
                </a:lnTo>
                <a:lnTo>
                  <a:pt x="338943" y="253387"/>
                </a:lnTo>
                <a:cubicBezTo>
                  <a:pt x="476494" y="178665"/>
                  <a:pt x="634125" y="136221"/>
                  <a:pt x="801669" y="136221"/>
                </a:cubicBezTo>
                <a:cubicBezTo>
                  <a:pt x="1153510" y="136221"/>
                  <a:pt x="1461634" y="323399"/>
                  <a:pt x="1631894" y="603610"/>
                </a:cubicBezTo>
                <a:lnTo>
                  <a:pt x="1638578" y="617070"/>
                </a:lnTo>
                <a:lnTo>
                  <a:pt x="1711200" y="529051"/>
                </a:lnTo>
                <a:cubicBezTo>
                  <a:pt x="1859106" y="381145"/>
                  <a:pt x="2063437" y="289663"/>
                  <a:pt x="2289136" y="289663"/>
                </a:cubicBezTo>
                <a:cubicBezTo>
                  <a:pt x="2437250" y="289663"/>
                  <a:pt x="2576162" y="329061"/>
                  <a:pt x="2695964" y="397949"/>
                </a:cubicBezTo>
                <a:lnTo>
                  <a:pt x="2722727" y="416495"/>
                </a:lnTo>
                <a:lnTo>
                  <a:pt x="2766691" y="335498"/>
                </a:lnTo>
                <a:cubicBezTo>
                  <a:pt x="2903440" y="133083"/>
                  <a:pt x="3135023" y="0"/>
                  <a:pt x="3397688" y="0"/>
                </a:cubicBezTo>
                <a:close/>
              </a:path>
            </a:pathLst>
          </a:custGeom>
          <a:gradFill>
            <a:gsLst>
              <a:gs pos="0">
                <a:srgbClr val="E9F4FA"/>
              </a:gs>
              <a:gs pos="100000">
                <a:srgbClr val="D7E3E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1" y="5724661"/>
            <a:ext cx="12191999" cy="1133339"/>
          </a:xfrm>
          <a:custGeom>
            <a:avLst/>
            <a:gdLst>
              <a:gd name="connsiteX0" fmla="*/ 4324187 w 12191999"/>
              <a:gd name="connsiteY0" fmla="*/ 0 h 1133339"/>
              <a:gd name="connsiteX1" fmla="*/ 4828786 w 12191999"/>
              <a:gd name="connsiteY1" fmla="*/ 268294 h 1133339"/>
              <a:gd name="connsiteX2" fmla="*/ 4852161 w 12191999"/>
              <a:gd name="connsiteY2" fmla="*/ 311359 h 1133339"/>
              <a:gd name="connsiteX3" fmla="*/ 4874652 w 12191999"/>
              <a:gd name="connsiteY3" fmla="*/ 309092 h 1133339"/>
              <a:gd name="connsiteX4" fmla="*/ 5307165 w 12191999"/>
              <a:gd name="connsiteY4" fmla="*/ 539058 h 1133339"/>
              <a:gd name="connsiteX5" fmla="*/ 5334082 w 12191999"/>
              <a:gd name="connsiteY5" fmla="*/ 588645 h 1133339"/>
              <a:gd name="connsiteX6" fmla="*/ 5405825 w 12191999"/>
              <a:gd name="connsiteY6" fmla="*/ 549703 h 1133339"/>
              <a:gd name="connsiteX7" fmla="*/ 5608854 w 12191999"/>
              <a:gd name="connsiteY7" fmla="*/ 508714 h 1133339"/>
              <a:gd name="connsiteX8" fmla="*/ 5653102 w 12191999"/>
              <a:gd name="connsiteY8" fmla="*/ 512618 h 1133339"/>
              <a:gd name="connsiteX9" fmla="*/ 5684350 w 12191999"/>
              <a:gd name="connsiteY9" fmla="*/ 474742 h 1133339"/>
              <a:gd name="connsiteX10" fmla="*/ 6053173 w 12191999"/>
              <a:gd name="connsiteY10" fmla="*/ 321971 h 1133339"/>
              <a:gd name="connsiteX11" fmla="*/ 6256201 w 12191999"/>
              <a:gd name="connsiteY11" fmla="*/ 362960 h 1133339"/>
              <a:gd name="connsiteX12" fmla="*/ 6335091 w 12191999"/>
              <a:gd name="connsiteY12" fmla="*/ 405780 h 1133339"/>
              <a:gd name="connsiteX13" fmla="*/ 6344312 w 12191999"/>
              <a:gd name="connsiteY13" fmla="*/ 398172 h 1133339"/>
              <a:gd name="connsiteX14" fmla="*/ 6635938 w 12191999"/>
              <a:gd name="connsiteY14" fmla="*/ 309092 h 1133339"/>
              <a:gd name="connsiteX15" fmla="*/ 7004761 w 12191999"/>
              <a:gd name="connsiteY15" fmla="*/ 461863 h 1133339"/>
              <a:gd name="connsiteX16" fmla="*/ 7041595 w 12191999"/>
              <a:gd name="connsiteY16" fmla="*/ 506507 h 1133339"/>
              <a:gd name="connsiteX17" fmla="*/ 7048024 w 12191999"/>
              <a:gd name="connsiteY17" fmla="*/ 501203 h 1133339"/>
              <a:gd name="connsiteX18" fmla="*/ 7339652 w 12191999"/>
              <a:gd name="connsiteY18" fmla="*/ 412123 h 1133339"/>
              <a:gd name="connsiteX19" fmla="*/ 7820257 w 12191999"/>
              <a:gd name="connsiteY19" fmla="*/ 730689 h 1133339"/>
              <a:gd name="connsiteX20" fmla="*/ 7823882 w 12191999"/>
              <a:gd name="connsiteY20" fmla="*/ 742369 h 1133339"/>
              <a:gd name="connsiteX21" fmla="*/ 7829379 w 12191999"/>
              <a:gd name="connsiteY21" fmla="*/ 732242 h 1133339"/>
              <a:gd name="connsiteX22" fmla="*/ 8261893 w 12191999"/>
              <a:gd name="connsiteY22" fmla="*/ 502276 h 1133339"/>
              <a:gd name="connsiteX23" fmla="*/ 8441234 w 12191999"/>
              <a:gd name="connsiteY23" fmla="*/ 533926 h 1133339"/>
              <a:gd name="connsiteX24" fmla="*/ 8512634 w 12191999"/>
              <a:gd name="connsiteY24" fmla="*/ 567236 h 1133339"/>
              <a:gd name="connsiteX25" fmla="*/ 8534598 w 12191999"/>
              <a:gd name="connsiteY25" fmla="*/ 526771 h 1133339"/>
              <a:gd name="connsiteX26" fmla="*/ 8840079 w 12191999"/>
              <a:gd name="connsiteY26" fmla="*/ 364348 h 1133339"/>
              <a:gd name="connsiteX27" fmla="*/ 9145560 w 12191999"/>
              <a:gd name="connsiteY27" fmla="*/ 526771 h 1133339"/>
              <a:gd name="connsiteX28" fmla="*/ 9164773 w 12191999"/>
              <a:gd name="connsiteY28" fmla="*/ 562169 h 1133339"/>
              <a:gd name="connsiteX29" fmla="*/ 9187740 w 12191999"/>
              <a:gd name="connsiteY29" fmla="*/ 549703 h 1133339"/>
              <a:gd name="connsiteX30" fmla="*/ 9390768 w 12191999"/>
              <a:gd name="connsiteY30" fmla="*/ 508714 h 1133339"/>
              <a:gd name="connsiteX31" fmla="*/ 9836849 w 12191999"/>
              <a:gd name="connsiteY31" fmla="*/ 759843 h 1133339"/>
              <a:gd name="connsiteX32" fmla="*/ 9846695 w 12191999"/>
              <a:gd name="connsiteY32" fmla="*/ 779672 h 1133339"/>
              <a:gd name="connsiteX33" fmla="*/ 9859902 w 12191999"/>
              <a:gd name="connsiteY33" fmla="*/ 737128 h 1133339"/>
              <a:gd name="connsiteX34" fmla="*/ 10340506 w 12191999"/>
              <a:gd name="connsiteY34" fmla="*/ 418562 h 1133339"/>
              <a:gd name="connsiteX35" fmla="*/ 10543534 w 12191999"/>
              <a:gd name="connsiteY35" fmla="*/ 459551 h 1133339"/>
              <a:gd name="connsiteX36" fmla="*/ 10626367 w 12191999"/>
              <a:gd name="connsiteY36" fmla="*/ 504512 h 1133339"/>
              <a:gd name="connsiteX37" fmla="*/ 10672181 w 12191999"/>
              <a:gd name="connsiteY37" fmla="*/ 448985 h 1133339"/>
              <a:gd name="connsiteX38" fmla="*/ 11041003 w 12191999"/>
              <a:gd name="connsiteY38" fmla="*/ 296214 h 1133339"/>
              <a:gd name="connsiteX39" fmla="*/ 11332631 w 12191999"/>
              <a:gd name="connsiteY39" fmla="*/ 385294 h 1133339"/>
              <a:gd name="connsiteX40" fmla="*/ 11371408 w 12191999"/>
              <a:gd name="connsiteY40" fmla="*/ 417288 h 1133339"/>
              <a:gd name="connsiteX41" fmla="*/ 11406247 w 12191999"/>
              <a:gd name="connsiteY41" fmla="*/ 398377 h 1133339"/>
              <a:gd name="connsiteX42" fmla="*/ 11609275 w 12191999"/>
              <a:gd name="connsiteY42" fmla="*/ 357388 h 1133339"/>
              <a:gd name="connsiteX43" fmla="*/ 12089879 w 12191999"/>
              <a:gd name="connsiteY43" fmla="*/ 675954 h 1133339"/>
              <a:gd name="connsiteX44" fmla="*/ 12109865 w 12191999"/>
              <a:gd name="connsiteY44" fmla="*/ 740336 h 1133339"/>
              <a:gd name="connsiteX45" fmla="*/ 12187741 w 12191999"/>
              <a:gd name="connsiteY45" fmla="*/ 732486 h 1133339"/>
              <a:gd name="connsiteX46" fmla="*/ 12191999 w 12191999"/>
              <a:gd name="connsiteY46" fmla="*/ 732755 h 1133339"/>
              <a:gd name="connsiteX47" fmla="*/ 12191999 w 12191999"/>
              <a:gd name="connsiteY47" fmla="*/ 1133339 h 1133339"/>
              <a:gd name="connsiteX48" fmla="*/ 0 w 12191999"/>
              <a:gd name="connsiteY48" fmla="*/ 1133339 h 1133339"/>
              <a:gd name="connsiteX49" fmla="*/ 0 w 12191999"/>
              <a:gd name="connsiteY49" fmla="*/ 662259 h 1133339"/>
              <a:gd name="connsiteX50" fmla="*/ 35270 w 12191999"/>
              <a:gd name="connsiteY50" fmla="*/ 627821 h 1133339"/>
              <a:gd name="connsiteX51" fmla="*/ 367052 w 12191999"/>
              <a:gd name="connsiteY51" fmla="*/ 508714 h 1133339"/>
              <a:gd name="connsiteX52" fmla="*/ 761454 w 12191999"/>
              <a:gd name="connsiteY52" fmla="*/ 688964 h 1133339"/>
              <a:gd name="connsiteX53" fmla="*/ 765322 w 12191999"/>
              <a:gd name="connsiteY53" fmla="*/ 694269 h 1133339"/>
              <a:gd name="connsiteX54" fmla="*/ 779363 w 12191999"/>
              <a:gd name="connsiteY54" fmla="*/ 668401 h 1133339"/>
              <a:gd name="connsiteX55" fmla="*/ 1249255 w 12191999"/>
              <a:gd name="connsiteY55" fmla="*/ 418562 h 1133339"/>
              <a:gd name="connsiteX56" fmla="*/ 1469828 w 12191999"/>
              <a:gd name="connsiteY56" fmla="*/ 463094 h 1133339"/>
              <a:gd name="connsiteX57" fmla="*/ 1529039 w 12191999"/>
              <a:gd name="connsiteY57" fmla="*/ 495232 h 1133339"/>
              <a:gd name="connsiteX58" fmla="*/ 1556571 w 12191999"/>
              <a:gd name="connsiteY58" fmla="*/ 461863 h 1133339"/>
              <a:gd name="connsiteX59" fmla="*/ 1925393 w 12191999"/>
              <a:gd name="connsiteY59" fmla="*/ 309092 h 1133339"/>
              <a:gd name="connsiteX60" fmla="*/ 2128421 w 12191999"/>
              <a:gd name="connsiteY60" fmla="*/ 350081 h 1133339"/>
              <a:gd name="connsiteX61" fmla="*/ 2211864 w 12191999"/>
              <a:gd name="connsiteY61" fmla="*/ 395372 h 1133339"/>
              <a:gd name="connsiteX62" fmla="*/ 2265051 w 12191999"/>
              <a:gd name="connsiteY62" fmla="*/ 366503 h 1133339"/>
              <a:gd name="connsiteX63" fmla="*/ 2485624 w 12191999"/>
              <a:gd name="connsiteY63" fmla="*/ 321971 h 1133339"/>
              <a:gd name="connsiteX64" fmla="*/ 3007763 w 12191999"/>
              <a:gd name="connsiteY64" fmla="*/ 668067 h 1133339"/>
              <a:gd name="connsiteX65" fmla="*/ 3028976 w 12191999"/>
              <a:gd name="connsiteY65" fmla="*/ 736404 h 1133339"/>
              <a:gd name="connsiteX66" fmla="*/ 3043766 w 12191999"/>
              <a:gd name="connsiteY66" fmla="*/ 731813 h 1133339"/>
              <a:gd name="connsiteX67" fmla="*/ 3148886 w 12191999"/>
              <a:gd name="connsiteY67" fmla="*/ 721216 h 1133339"/>
              <a:gd name="connsiteX68" fmla="*/ 3166919 w 12191999"/>
              <a:gd name="connsiteY68" fmla="*/ 722353 h 1133339"/>
              <a:gd name="connsiteX69" fmla="*/ 3196314 w 12191999"/>
              <a:gd name="connsiteY69" fmla="*/ 627658 h 1133339"/>
              <a:gd name="connsiteX70" fmla="*/ 3676918 w 12191999"/>
              <a:gd name="connsiteY70" fmla="*/ 309092 h 1133339"/>
              <a:gd name="connsiteX71" fmla="*/ 3782038 w 12191999"/>
              <a:gd name="connsiteY71" fmla="*/ 319689 h 1133339"/>
              <a:gd name="connsiteX72" fmla="*/ 3790298 w 12191999"/>
              <a:gd name="connsiteY72" fmla="*/ 322253 h 1133339"/>
              <a:gd name="connsiteX73" fmla="*/ 3819586 w 12191999"/>
              <a:gd name="connsiteY73" fmla="*/ 268294 h 1133339"/>
              <a:gd name="connsiteX74" fmla="*/ 4324187 w 12191999"/>
              <a:gd name="connsiteY74" fmla="*/ 0 h 1133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2191999" h="1133339">
                <a:moveTo>
                  <a:pt x="4324187" y="0"/>
                </a:moveTo>
                <a:cubicBezTo>
                  <a:pt x="4534237" y="0"/>
                  <a:pt x="4719430" y="106424"/>
                  <a:pt x="4828786" y="268294"/>
                </a:cubicBezTo>
                <a:lnTo>
                  <a:pt x="4852161" y="311359"/>
                </a:lnTo>
                <a:lnTo>
                  <a:pt x="4874652" y="309092"/>
                </a:lnTo>
                <a:cubicBezTo>
                  <a:pt x="5054694" y="309092"/>
                  <a:pt x="5213432" y="400313"/>
                  <a:pt x="5307165" y="539058"/>
                </a:cubicBezTo>
                <a:lnTo>
                  <a:pt x="5334082" y="588645"/>
                </a:lnTo>
                <a:lnTo>
                  <a:pt x="5405825" y="549703"/>
                </a:lnTo>
                <a:cubicBezTo>
                  <a:pt x="5468228" y="523309"/>
                  <a:pt x="5536836" y="508714"/>
                  <a:pt x="5608854" y="508714"/>
                </a:cubicBezTo>
                <a:lnTo>
                  <a:pt x="5653102" y="512618"/>
                </a:lnTo>
                <a:lnTo>
                  <a:pt x="5684350" y="474742"/>
                </a:lnTo>
                <a:cubicBezTo>
                  <a:pt x="5778740" y="380352"/>
                  <a:pt x="5909139" y="321971"/>
                  <a:pt x="6053173" y="321971"/>
                </a:cubicBezTo>
                <a:cubicBezTo>
                  <a:pt x="6125190" y="321971"/>
                  <a:pt x="6193799" y="336566"/>
                  <a:pt x="6256201" y="362960"/>
                </a:cubicBezTo>
                <a:lnTo>
                  <a:pt x="6335091" y="405780"/>
                </a:lnTo>
                <a:lnTo>
                  <a:pt x="6344312" y="398172"/>
                </a:lnTo>
                <a:cubicBezTo>
                  <a:pt x="6427558" y="341931"/>
                  <a:pt x="6527914" y="309092"/>
                  <a:pt x="6635938" y="309092"/>
                </a:cubicBezTo>
                <a:cubicBezTo>
                  <a:pt x="6779972" y="309092"/>
                  <a:pt x="6910371" y="367473"/>
                  <a:pt x="7004761" y="461863"/>
                </a:cubicBezTo>
                <a:lnTo>
                  <a:pt x="7041595" y="506507"/>
                </a:lnTo>
                <a:lnTo>
                  <a:pt x="7048024" y="501203"/>
                </a:lnTo>
                <a:cubicBezTo>
                  <a:pt x="7131271" y="444962"/>
                  <a:pt x="7231627" y="412123"/>
                  <a:pt x="7339652" y="412123"/>
                </a:cubicBezTo>
                <a:cubicBezTo>
                  <a:pt x="7555703" y="412123"/>
                  <a:pt x="7741074" y="543481"/>
                  <a:pt x="7820257" y="730689"/>
                </a:cubicBezTo>
                <a:lnTo>
                  <a:pt x="7823882" y="742369"/>
                </a:lnTo>
                <a:lnTo>
                  <a:pt x="7829379" y="732242"/>
                </a:lnTo>
                <a:cubicBezTo>
                  <a:pt x="7923114" y="593497"/>
                  <a:pt x="8081851" y="502276"/>
                  <a:pt x="8261893" y="502276"/>
                </a:cubicBezTo>
                <a:cubicBezTo>
                  <a:pt x="8324908" y="502276"/>
                  <a:pt x="8385313" y="513450"/>
                  <a:pt x="8441234" y="533926"/>
                </a:cubicBezTo>
                <a:lnTo>
                  <a:pt x="8512634" y="567236"/>
                </a:lnTo>
                <a:lnTo>
                  <a:pt x="8534598" y="526771"/>
                </a:lnTo>
                <a:cubicBezTo>
                  <a:pt x="8600802" y="428776"/>
                  <a:pt x="8712916" y="364348"/>
                  <a:pt x="8840079" y="364348"/>
                </a:cubicBezTo>
                <a:cubicBezTo>
                  <a:pt x="8967241" y="364348"/>
                  <a:pt x="9079356" y="428776"/>
                  <a:pt x="9145560" y="526771"/>
                </a:cubicBezTo>
                <a:lnTo>
                  <a:pt x="9164773" y="562169"/>
                </a:lnTo>
                <a:lnTo>
                  <a:pt x="9187740" y="549703"/>
                </a:lnTo>
                <a:cubicBezTo>
                  <a:pt x="9250143" y="523309"/>
                  <a:pt x="9318751" y="508714"/>
                  <a:pt x="9390768" y="508714"/>
                </a:cubicBezTo>
                <a:cubicBezTo>
                  <a:pt x="9579813" y="508714"/>
                  <a:pt x="9745368" y="609285"/>
                  <a:pt x="9836849" y="759843"/>
                </a:cubicBezTo>
                <a:lnTo>
                  <a:pt x="9846695" y="779672"/>
                </a:lnTo>
                <a:lnTo>
                  <a:pt x="9859902" y="737128"/>
                </a:lnTo>
                <a:cubicBezTo>
                  <a:pt x="9939084" y="549920"/>
                  <a:pt x="10124455" y="418562"/>
                  <a:pt x="10340506" y="418562"/>
                </a:cubicBezTo>
                <a:cubicBezTo>
                  <a:pt x="10412523" y="418562"/>
                  <a:pt x="10481131" y="433157"/>
                  <a:pt x="10543534" y="459551"/>
                </a:cubicBezTo>
                <a:lnTo>
                  <a:pt x="10626367" y="504512"/>
                </a:lnTo>
                <a:lnTo>
                  <a:pt x="10672181" y="448985"/>
                </a:lnTo>
                <a:cubicBezTo>
                  <a:pt x="10766571" y="354595"/>
                  <a:pt x="10896969" y="296214"/>
                  <a:pt x="11041003" y="296214"/>
                </a:cubicBezTo>
                <a:cubicBezTo>
                  <a:pt x="11149029" y="296214"/>
                  <a:pt x="11249384" y="329053"/>
                  <a:pt x="11332631" y="385294"/>
                </a:cubicBezTo>
                <a:lnTo>
                  <a:pt x="11371408" y="417288"/>
                </a:lnTo>
                <a:lnTo>
                  <a:pt x="11406247" y="398377"/>
                </a:lnTo>
                <a:cubicBezTo>
                  <a:pt x="11468650" y="371983"/>
                  <a:pt x="11537258" y="357388"/>
                  <a:pt x="11609275" y="357388"/>
                </a:cubicBezTo>
                <a:cubicBezTo>
                  <a:pt x="11825326" y="357388"/>
                  <a:pt x="12010697" y="488746"/>
                  <a:pt x="12089879" y="675954"/>
                </a:cubicBezTo>
                <a:lnTo>
                  <a:pt x="12109865" y="740336"/>
                </a:lnTo>
                <a:lnTo>
                  <a:pt x="12187741" y="732486"/>
                </a:lnTo>
                <a:lnTo>
                  <a:pt x="12191999" y="732755"/>
                </a:lnTo>
                <a:lnTo>
                  <a:pt x="12191999" y="1133339"/>
                </a:lnTo>
                <a:lnTo>
                  <a:pt x="0" y="1133339"/>
                </a:lnTo>
                <a:lnTo>
                  <a:pt x="0" y="662259"/>
                </a:lnTo>
                <a:lnTo>
                  <a:pt x="35270" y="627821"/>
                </a:lnTo>
                <a:cubicBezTo>
                  <a:pt x="125433" y="553412"/>
                  <a:pt x="241023" y="508714"/>
                  <a:pt x="367052" y="508714"/>
                </a:cubicBezTo>
                <a:cubicBezTo>
                  <a:pt x="524589" y="508714"/>
                  <a:pt x="665814" y="578555"/>
                  <a:pt x="761454" y="688964"/>
                </a:cubicBezTo>
                <a:lnTo>
                  <a:pt x="765322" y="694269"/>
                </a:lnTo>
                <a:lnTo>
                  <a:pt x="779363" y="668401"/>
                </a:lnTo>
                <a:cubicBezTo>
                  <a:pt x="881198" y="517666"/>
                  <a:pt x="1053653" y="418562"/>
                  <a:pt x="1249255" y="418562"/>
                </a:cubicBezTo>
                <a:cubicBezTo>
                  <a:pt x="1327495" y="418562"/>
                  <a:pt x="1402032" y="434418"/>
                  <a:pt x="1469828" y="463094"/>
                </a:cubicBezTo>
                <a:lnTo>
                  <a:pt x="1529039" y="495232"/>
                </a:lnTo>
                <a:lnTo>
                  <a:pt x="1556571" y="461863"/>
                </a:lnTo>
                <a:cubicBezTo>
                  <a:pt x="1650961" y="367473"/>
                  <a:pt x="1781359" y="309092"/>
                  <a:pt x="1925393" y="309092"/>
                </a:cubicBezTo>
                <a:cubicBezTo>
                  <a:pt x="1997410" y="309092"/>
                  <a:pt x="2066018" y="323687"/>
                  <a:pt x="2128421" y="350081"/>
                </a:cubicBezTo>
                <a:lnTo>
                  <a:pt x="2211864" y="395372"/>
                </a:lnTo>
                <a:lnTo>
                  <a:pt x="2265051" y="366503"/>
                </a:lnTo>
                <a:cubicBezTo>
                  <a:pt x="2332847" y="337827"/>
                  <a:pt x="2407384" y="321971"/>
                  <a:pt x="2485624" y="321971"/>
                </a:cubicBezTo>
                <a:cubicBezTo>
                  <a:pt x="2720347" y="321971"/>
                  <a:pt x="2921738" y="464681"/>
                  <a:pt x="3007763" y="668067"/>
                </a:cubicBezTo>
                <a:lnTo>
                  <a:pt x="3028976" y="736404"/>
                </a:lnTo>
                <a:lnTo>
                  <a:pt x="3043766" y="731813"/>
                </a:lnTo>
                <a:cubicBezTo>
                  <a:pt x="3077721" y="724865"/>
                  <a:pt x="3112877" y="721216"/>
                  <a:pt x="3148886" y="721216"/>
                </a:cubicBezTo>
                <a:lnTo>
                  <a:pt x="3166919" y="722353"/>
                </a:lnTo>
                <a:lnTo>
                  <a:pt x="3196314" y="627658"/>
                </a:lnTo>
                <a:cubicBezTo>
                  <a:pt x="3275496" y="440450"/>
                  <a:pt x="3460867" y="309092"/>
                  <a:pt x="3676918" y="309092"/>
                </a:cubicBezTo>
                <a:cubicBezTo>
                  <a:pt x="3712927" y="309092"/>
                  <a:pt x="3748083" y="312741"/>
                  <a:pt x="3782038" y="319689"/>
                </a:cubicBezTo>
                <a:lnTo>
                  <a:pt x="3790298" y="322253"/>
                </a:lnTo>
                <a:lnTo>
                  <a:pt x="3819586" y="268294"/>
                </a:lnTo>
                <a:cubicBezTo>
                  <a:pt x="3928943" y="106424"/>
                  <a:pt x="4114136" y="0"/>
                  <a:pt x="43241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 rot="900000">
            <a:off x="8239736" y="1178883"/>
            <a:ext cx="636415" cy="440024"/>
          </a:xfrm>
          <a:custGeom>
            <a:avLst/>
            <a:gdLst>
              <a:gd name="connsiteX0" fmla="*/ 811844 w 815110"/>
              <a:gd name="connsiteY0" fmla="*/ 0 h 753851"/>
              <a:gd name="connsiteX1" fmla="*/ 811221 w 815110"/>
              <a:gd name="connsiteY1" fmla="*/ 3357 h 753851"/>
              <a:gd name="connsiteX2" fmla="*/ 815110 w 815110"/>
              <a:gd name="connsiteY2" fmla="*/ 1718 h 753851"/>
              <a:gd name="connsiteX3" fmla="*/ 810512 w 815110"/>
              <a:gd name="connsiteY3" fmla="*/ 7176 h 753851"/>
              <a:gd name="connsiteX4" fmla="*/ 674407 w 815110"/>
              <a:gd name="connsiteY4" fmla="*/ 740510 h 753851"/>
              <a:gd name="connsiteX5" fmla="*/ 421276 w 815110"/>
              <a:gd name="connsiteY5" fmla="*/ 621270 h 753851"/>
              <a:gd name="connsiteX6" fmla="*/ 293771 w 815110"/>
              <a:gd name="connsiteY6" fmla="*/ 753851 h 753851"/>
              <a:gd name="connsiteX7" fmla="*/ 336279 w 815110"/>
              <a:gd name="connsiteY7" fmla="*/ 581231 h 753851"/>
              <a:gd name="connsiteX8" fmla="*/ 335005 w 815110"/>
              <a:gd name="connsiteY8" fmla="*/ 580631 h 753851"/>
              <a:gd name="connsiteX9" fmla="*/ 337035 w 815110"/>
              <a:gd name="connsiteY9" fmla="*/ 578159 h 753851"/>
              <a:gd name="connsiteX10" fmla="*/ 337278 w 815110"/>
              <a:gd name="connsiteY10" fmla="*/ 577173 h 753851"/>
              <a:gd name="connsiteX11" fmla="*/ 337691 w 815110"/>
              <a:gd name="connsiteY11" fmla="*/ 577360 h 753851"/>
              <a:gd name="connsiteX12" fmla="*/ 628627 w 815110"/>
              <a:gd name="connsiteY12" fmla="*/ 223097 h 753851"/>
              <a:gd name="connsiteX13" fmla="*/ 609342 w 815110"/>
              <a:gd name="connsiteY13" fmla="*/ 245991 h 753851"/>
              <a:gd name="connsiteX14" fmla="*/ 266398 w 815110"/>
              <a:gd name="connsiteY14" fmla="*/ 517542 h 753851"/>
              <a:gd name="connsiteX15" fmla="*/ 0 w 815110"/>
              <a:gd name="connsiteY15" fmla="*/ 345175 h 753851"/>
              <a:gd name="connsiteX16" fmla="*/ 807958 w 815110"/>
              <a:gd name="connsiteY16" fmla="*/ 4731 h 75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15110" h="753851">
                <a:moveTo>
                  <a:pt x="811844" y="0"/>
                </a:moveTo>
                <a:lnTo>
                  <a:pt x="811221" y="3357"/>
                </a:lnTo>
                <a:lnTo>
                  <a:pt x="815110" y="1718"/>
                </a:lnTo>
                <a:lnTo>
                  <a:pt x="810512" y="7176"/>
                </a:lnTo>
                <a:lnTo>
                  <a:pt x="674407" y="740510"/>
                </a:lnTo>
                <a:lnTo>
                  <a:pt x="421276" y="621270"/>
                </a:lnTo>
                <a:lnTo>
                  <a:pt x="293771" y="753851"/>
                </a:lnTo>
                <a:lnTo>
                  <a:pt x="336279" y="581231"/>
                </a:lnTo>
                <a:lnTo>
                  <a:pt x="335005" y="580631"/>
                </a:lnTo>
                <a:lnTo>
                  <a:pt x="337035" y="578159"/>
                </a:lnTo>
                <a:lnTo>
                  <a:pt x="337278" y="577173"/>
                </a:lnTo>
                <a:lnTo>
                  <a:pt x="337691" y="577360"/>
                </a:lnTo>
                <a:lnTo>
                  <a:pt x="628627" y="223097"/>
                </a:lnTo>
                <a:lnTo>
                  <a:pt x="609342" y="245991"/>
                </a:lnTo>
                <a:lnTo>
                  <a:pt x="266398" y="517542"/>
                </a:lnTo>
                <a:lnTo>
                  <a:pt x="0" y="345175"/>
                </a:lnTo>
                <a:lnTo>
                  <a:pt x="807958" y="4731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50000"/>
                </a:schemeClr>
              </a:gs>
              <a:gs pos="0">
                <a:schemeClr val="bg1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2974949" y="1679577"/>
            <a:ext cx="6337499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5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Light" panose="020B0502040204020203" pitchFamily="34" charset="0"/>
              </a:rPr>
              <a:t>无人机航拍</a:t>
            </a:r>
            <a:r>
              <a:rPr lang="zh-CN" altLang="en-US" sz="54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Light" panose="020B0502040204020203" pitchFamily="34" charset="0"/>
              </a:rPr>
              <a:t>场景下的</a:t>
            </a:r>
            <a:r>
              <a:rPr lang="zh-CN" altLang="en-US" sz="5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Light" panose="020B0502040204020203" pitchFamily="34" charset="0"/>
              </a:rPr>
              <a:t>语义三维重建</a:t>
            </a:r>
            <a:endParaRPr lang="en-US" altLang="zh-CN" sz="54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Segoe UI Light" panose="020B0502040204020203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572191" y="3690243"/>
            <a:ext cx="30476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陈煜</a:t>
            </a:r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1701213988@pku.edu.cn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Segoe UI Black" panose="020B0A02040204020203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74" y="306301"/>
            <a:ext cx="5543550" cy="60007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572191" y="4168544"/>
            <a:ext cx="2917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王尧 </a:t>
            </a:r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wangyao@pku.edu.cn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Segoe UI Black" panose="020B0A02040204020203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552557" y="4625721"/>
            <a:ext cx="31822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王旭普 </a:t>
            </a:r>
            <a:r>
              <a:rPr lang="en-US" altLang="zh-CN" sz="1600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 Black" panose="020B0A02040204020203" pitchFamily="34" charset="0"/>
                <a:hlinkClick r:id="rId2"/>
              </a:rPr>
              <a:t>wangyao@pku.edu.cn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Segoe UI Black" panose="020B0A02040204020203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3926995" y="281866"/>
            <a:ext cx="433804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Semantic segmentation</a:t>
            </a:r>
            <a:endParaRPr lang="x-none" altLang="en-US" sz="2800" dirty="0" smtClean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6" name="内容占位符 2"/>
          <p:cNvSpPr>
            <a:spLocks noGrp="1"/>
          </p:cNvSpPr>
          <p:nvPr>
            <p:ph idx="1"/>
          </p:nvPr>
        </p:nvSpPr>
        <p:spPr>
          <a:xfrm>
            <a:off x="2218911" y="1613590"/>
            <a:ext cx="7886700" cy="4351338"/>
          </a:xfrm>
        </p:spPr>
        <p:txBody>
          <a:bodyPr/>
          <a:lstStyle/>
          <a:p>
            <a:r>
              <a:rPr lang="en-US" altLang="zh-CN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FCN: Transforming fully connected layers into convolution layers</a:t>
            </a:r>
            <a:endParaRPr lang="zh-CN" alt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7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661" y="2900825"/>
            <a:ext cx="6053200" cy="319903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156221" y="281866"/>
            <a:ext cx="387958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f</a:t>
            </a:r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rom FCN to </a:t>
            </a:r>
            <a:r>
              <a:rPr lang="en-US" altLang="en-US" sz="2800" dirty="0" err="1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Deeplab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13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222" y="4636168"/>
            <a:ext cx="9051779" cy="2123974"/>
          </a:xfrm>
          <a:prstGeom prst="rect">
            <a:avLst/>
          </a:prstGeom>
        </p:spPr>
      </p:pic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2285666" y="1828800"/>
          <a:ext cx="4064000" cy="29132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24051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问题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deeplab</a:t>
                      </a:r>
                      <a:r>
                        <a:rPr lang="zh-CN" altLang="en-US" dirty="0" smtClean="0"/>
                        <a:t>解决方案</a:t>
                      </a:r>
                      <a:endParaRPr lang="en-US" dirty="0"/>
                    </a:p>
                  </a:txBody>
                  <a:tcPr/>
                </a:tc>
              </a:tr>
              <a:tr h="718686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特征图（feature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map）分辨率过低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膨胀卷积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dirty="0" err="1" smtClean="0"/>
                        <a:t>Atrous</a:t>
                      </a:r>
                      <a:r>
                        <a:rPr lang="en-US" dirty="0" smtClean="0"/>
                        <a:t> convolution)</a:t>
                      </a:r>
                    </a:p>
                  </a:txBody>
                  <a:tcPr/>
                </a:tc>
              </a:tr>
              <a:tr h="861461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多尺度物体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膨胀金字塔池化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dirty="0" err="1" smtClean="0"/>
                        <a:t>Atrous</a:t>
                      </a:r>
                      <a:r>
                        <a:rPr lang="en-US" dirty="0" smtClean="0"/>
                        <a:t> spatial pyramid pooling 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池化后不能准确反映位置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全链接条件随机场</a:t>
                      </a:r>
                      <a:r>
                        <a:rPr lang="en-US" altLang="zh-CN" dirty="0" smtClean="0"/>
                        <a:t>(</a:t>
                      </a:r>
                      <a:r>
                        <a:rPr lang="en-US" dirty="0" smtClean="0"/>
                        <a:t>Fully connected CRF)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5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942" y="1477631"/>
            <a:ext cx="3855782" cy="2320884"/>
          </a:xfrm>
          <a:prstGeom prst="rect">
            <a:avLst/>
          </a:prstGeom>
        </p:spPr>
      </p:pic>
      <p:sp>
        <p:nvSpPr>
          <p:cNvPr id="16" name="标题 1"/>
          <p:cNvSpPr txBox="1">
            <a:spLocks/>
          </p:cNvSpPr>
          <p:nvPr/>
        </p:nvSpPr>
        <p:spPr>
          <a:xfrm>
            <a:off x="6580943" y="3798516"/>
            <a:ext cx="4087058" cy="500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/>
              <a:t>Atrous</a:t>
            </a:r>
            <a:r>
              <a:rPr lang="en-US" altLang="zh-CN" sz="2800" dirty="0"/>
              <a:t>(dilated) convolution</a:t>
            </a:r>
            <a:endParaRPr lang="zh-CN" altLang="en-US" sz="28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163441" y="281866"/>
            <a:ext cx="386516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Dataset Construction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024047239"/>
              </p:ext>
            </p:extLst>
          </p:nvPr>
        </p:nvGraphicFramePr>
        <p:xfrm>
          <a:off x="2032000" y="719667"/>
          <a:ext cx="8128000" cy="17187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032000" y="2438401"/>
            <a:ext cx="23075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Enrich the variety from different:</a:t>
            </a:r>
          </a:p>
          <a:p>
            <a:pPr marL="342900" indent="-342900">
              <a:buAutoNum type="arabicPeriod"/>
            </a:pPr>
            <a:r>
              <a:rPr lang="en-US" dirty="0" smtClean="0"/>
              <a:t>Drone height</a:t>
            </a:r>
          </a:p>
          <a:p>
            <a:pPr marL="342900" indent="-342900">
              <a:buAutoNum type="arabicPeriod"/>
            </a:pPr>
            <a:r>
              <a:rPr lang="en-US" dirty="0" smtClean="0"/>
              <a:t>Light(shadow)</a:t>
            </a:r>
          </a:p>
          <a:p>
            <a:pPr marL="342900" indent="-342900">
              <a:buAutoNum type="arabicPeriod"/>
            </a:pPr>
            <a:r>
              <a:rPr lang="en-US" dirty="0" smtClean="0"/>
              <a:t>Camera angle</a:t>
            </a:r>
          </a:p>
          <a:p>
            <a:pPr marL="342900" indent="-342900">
              <a:buAutoNum type="arabicPeriod"/>
            </a:pPr>
            <a:r>
              <a:rPr lang="en-US" dirty="0" smtClean="0"/>
              <a:t>Image content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60978" y="2438401"/>
            <a:ext cx="25734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labeling pipeline is:</a:t>
            </a:r>
          </a:p>
          <a:p>
            <a:pPr marL="342900" indent="-342900">
              <a:buAutoNum type="arabicPeriod"/>
            </a:pPr>
            <a:r>
              <a:rPr lang="en-US" dirty="0"/>
              <a:t>B</a:t>
            </a:r>
            <a:r>
              <a:rPr lang="en-US" dirty="0" smtClean="0"/>
              <a:t>y photo shop</a:t>
            </a:r>
          </a:p>
          <a:p>
            <a:pPr marL="342900" indent="-342900">
              <a:buAutoNum type="arabicPeriod"/>
            </a:pPr>
            <a:r>
              <a:rPr lang="en-US" dirty="0" smtClean="0"/>
              <a:t>Semi-automatic </a:t>
            </a:r>
          </a:p>
          <a:p>
            <a:pPr marL="342900" indent="-342900">
              <a:buAutoNum type="arabicPeriod"/>
            </a:pPr>
            <a:r>
              <a:rPr lang="en-US" dirty="0" smtClean="0"/>
              <a:t>5 min per image</a:t>
            </a:r>
          </a:p>
          <a:p>
            <a:pPr marL="342900" indent="-342900">
              <a:buAutoNum type="arabicPeriod"/>
            </a:pP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8028602" y="2438401"/>
            <a:ext cx="27255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main goals are:</a:t>
            </a:r>
          </a:p>
          <a:p>
            <a:pPr marL="342900" indent="-342900">
              <a:buAutoNum type="arabicPeriod"/>
            </a:pPr>
            <a:r>
              <a:rPr lang="en-US" dirty="0" smtClean="0"/>
              <a:t>To combine semantic masks into single ground truth label</a:t>
            </a:r>
          </a:p>
          <a:p>
            <a:pPr marL="342900" indent="-342900">
              <a:buAutoNum type="arabicPeriod"/>
            </a:pPr>
            <a:r>
              <a:rPr lang="en-US" dirty="0" smtClean="0"/>
              <a:t>To deal with multi-labeled/unlabeled pixel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7834287"/>
              </p:ext>
            </p:extLst>
          </p:nvPr>
        </p:nvGraphicFramePr>
        <p:xfrm>
          <a:off x="3990872" y="4672107"/>
          <a:ext cx="3711785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8484"/>
                <a:gridCol w="1813301"/>
              </a:tblGrid>
              <a:tr h="36237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Train_set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Validation</a:t>
                      </a:r>
                      <a:r>
                        <a:rPr lang="en-US" baseline="0" dirty="0" smtClean="0"/>
                        <a:t> _set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04835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600257" y="281866"/>
            <a:ext cx="299152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Dataset glimpse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4828" y="805086"/>
            <a:ext cx="8150472" cy="602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194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5338438" y="281866"/>
            <a:ext cx="151515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Training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425902"/>
              </p:ext>
            </p:extLst>
          </p:nvPr>
        </p:nvGraphicFramePr>
        <p:xfrm>
          <a:off x="1083732" y="2108200"/>
          <a:ext cx="425470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565"/>
                <a:gridCol w="1309141"/>
              </a:tblGrid>
              <a:tr h="36237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Hyper Parameters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Backbone network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Resnet-101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Crop 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513*513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Init</a:t>
                      </a:r>
                      <a:r>
                        <a:rPr lang="en-US" dirty="0" smtClean="0"/>
                        <a:t> Learning </a:t>
                      </a:r>
                      <a:r>
                        <a:rPr lang="en-US" dirty="0" smtClean="0"/>
                        <a:t>rate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1e-4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batch </a:t>
                      </a:r>
                      <a:r>
                        <a:rPr lang="en-US" dirty="0" smtClean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W</a:t>
                      </a:r>
                      <a:r>
                        <a:rPr lang="en-US" dirty="0" smtClean="0"/>
                        <a:t>eight decay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exp</a:t>
                      </a:r>
                      <a:r>
                        <a:rPr lang="en-US" altLang="zh-CN" dirty="0" smtClean="0"/>
                        <a:t> 0.98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Max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epoch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065581"/>
              </p:ext>
            </p:extLst>
          </p:nvPr>
        </p:nvGraphicFramePr>
        <p:xfrm>
          <a:off x="7311467" y="2108200"/>
          <a:ext cx="4254706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5565"/>
                <a:gridCol w="1309141"/>
              </a:tblGrid>
              <a:tr h="362373">
                <a:tc>
                  <a:txBody>
                    <a:bodyPr/>
                    <a:lstStyle/>
                    <a:p>
                      <a:r>
                        <a:rPr lang="en-US" dirty="0" smtClean="0"/>
                        <a:t>Result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MIoU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Mean accuracy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3349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5501944" y="281866"/>
            <a:ext cx="118814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en-US" sz="2800" dirty="0" smtClean="0">
                <a:solidFill>
                  <a:srgbClr val="53BAE9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Result</a:t>
            </a:r>
            <a:endParaRPr lang="x-none" altLang="en-US" sz="2800" dirty="0">
              <a:solidFill>
                <a:srgbClr val="53BAE9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9384"/>
            <a:ext cx="12192000" cy="304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57181"/>
            <a:ext cx="12192000" cy="21443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01944" y="4033517"/>
            <a:ext cx="142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campus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501944" y="6488668"/>
            <a:ext cx="142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huludao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896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179</Words>
  <Application>Microsoft Macintosh PowerPoint</Application>
  <PresentationFormat>Widescreen</PresentationFormat>
  <Paragraphs>59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</vt:lpstr>
      <vt:lpstr>Calibri Light</vt:lpstr>
      <vt:lpstr>Segoe UI Black</vt:lpstr>
      <vt:lpstr>Segoe UI Light</vt:lpstr>
      <vt:lpstr>华文细黑</vt:lpstr>
      <vt:lpstr>宋体</vt:lpstr>
      <vt:lpstr>Arial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Lenovo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王尧</cp:lastModifiedBy>
  <cp:revision>189</cp:revision>
  <dcterms:created xsi:type="dcterms:W3CDTF">2018-05-21T11:15:16Z</dcterms:created>
  <dcterms:modified xsi:type="dcterms:W3CDTF">2018-05-21T14:27:30Z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1033-10.1.0.5672</vt:lpwstr>
  </property>
</Properties>
</file>

<file path=docProps/thumbnail.jpeg>
</file>